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2" r:id="rId3"/>
    <p:sldId id="270" r:id="rId4"/>
    <p:sldId id="278" r:id="rId5"/>
    <p:sldId id="266" r:id="rId6"/>
    <p:sldId id="268" r:id="rId7"/>
    <p:sldId id="272" r:id="rId8"/>
    <p:sldId id="267" r:id="rId9"/>
    <p:sldId id="274" r:id="rId10"/>
    <p:sldId id="271" r:id="rId11"/>
    <p:sldId id="276" r:id="rId12"/>
    <p:sldId id="256" r:id="rId13"/>
    <p:sldId id="275" r:id="rId14"/>
    <p:sldId id="273" r:id="rId15"/>
    <p:sldId id="263" r:id="rId16"/>
    <p:sldId id="277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6" autoAdjust="0"/>
    <p:restoredTop sz="94660"/>
  </p:normalViewPr>
  <p:slideViewPr>
    <p:cSldViewPr>
      <p:cViewPr varScale="1">
        <p:scale>
          <a:sx n="68" d="100"/>
          <a:sy n="68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8245-6245-4C3B-8091-F805D43B716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1F20-A495-49A3-BB5D-820DF70D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1F20-A495-49A3-BB5D-820DF70DF90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Nanospheres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1F20-A495-49A3-BB5D-820DF70DF9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Diseases caused by toxins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1F20-A495-49A3-BB5D-820DF70DF9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Transmission</a:t>
            </a:r>
            <a:r>
              <a:rPr lang="en-US" baseline="0" dirty="0"/>
              <a:t>( How Diseases are spread)</a:t>
            </a:r>
          </a:p>
          <a:p>
            <a:r>
              <a:rPr lang="en-US" baseline="0" dirty="0"/>
              <a:t>Blood pathogens are spread by contact with blood or other </a:t>
            </a:r>
            <a:r>
              <a:rPr lang="en-US" baseline="0" dirty="0" err="1"/>
              <a:t>potention</a:t>
            </a:r>
            <a:r>
              <a:rPr lang="en-US" baseline="0" dirty="0"/>
              <a:t> </a:t>
            </a:r>
            <a:r>
              <a:rPr lang="en-US" baseline="0" dirty="0" err="1"/>
              <a:t>inection</a:t>
            </a:r>
            <a:r>
              <a:rPr lang="en-US" baseline="0" dirty="0"/>
              <a:t> material such as:</a:t>
            </a:r>
          </a:p>
          <a:p>
            <a:r>
              <a:rPr lang="en-US" baseline="0" dirty="0" err="1"/>
              <a:t>Salive</a:t>
            </a:r>
            <a:endParaRPr lang="en-US" baseline="0" dirty="0"/>
          </a:p>
          <a:p>
            <a:r>
              <a:rPr lang="en-US" baseline="0" dirty="0"/>
              <a:t>Semen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1F20-A495-49A3-BB5D-820DF70DF9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1F20-A495-49A3-BB5D-820DF70DF90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1F20-A495-49A3-BB5D-820DF70DF90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DBDC7-60B5-4EEA-AE0D-87BD141B29EB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6F988-ABE7-4038-B581-BCA8D85AE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838200" y="533400"/>
            <a:ext cx="9982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Common BB Pathogen D</a:t>
            </a:r>
            <a:r>
              <a:rPr lang="en-US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iseases</a:t>
            </a:r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486400" y="1981200"/>
            <a:ext cx="2967038" cy="2285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1524000"/>
            <a:ext cx="304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Malaria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Syphilis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brucellosis, and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Hepatitis B (HBV),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Hepatitis C (HCV)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Human Immunodeficiency Virus (HIV).</a:t>
            </a:r>
          </a:p>
        </p:txBody>
      </p:sp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4343400"/>
            <a:ext cx="29718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4478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Blood pathogens are spread by contact with blood or other </a:t>
            </a:r>
            <a:r>
              <a:rPr lang="en-US" sz="2800" dirty="0" err="1"/>
              <a:t>potention</a:t>
            </a:r>
            <a:r>
              <a:rPr lang="en-US" sz="2800" dirty="0"/>
              <a:t> </a:t>
            </a:r>
            <a:r>
              <a:rPr lang="en-US" sz="2800" dirty="0" err="1"/>
              <a:t>inection</a:t>
            </a:r>
            <a:r>
              <a:rPr lang="en-US" sz="2800" dirty="0"/>
              <a:t> material such as: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err="1"/>
              <a:t>Salive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Semen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686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Transmission( How Diseases are spread)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Sound 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 flipH="1">
            <a:off x="3429000" y="3200400"/>
            <a:ext cx="1981200" cy="1066800"/>
          </a:xfrm>
          <a:prstGeom prst="actionButtonSound">
            <a:avLst/>
          </a:prstGeom>
          <a:solidFill>
            <a:srgbClr val="FFFF00"/>
          </a:solidFill>
          <a:scene3d>
            <a:camera prst="orthographicFront">
              <a:rot lat="330000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en-US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1828800"/>
            <a:ext cx="4114799" cy="1295400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0" y="1143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How can I Remove of Blood-Borne Toxin in the Body Using Magnetic Nanospheres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4953000"/>
            <a:ext cx="3133725" cy="14573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" y="1004534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magnetic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nanospheres are used for the treatment of BB pathogens.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472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nanospheres are proposed for intravascular injection and circulation through the blood stream, thus capturing and selectively binding to the toxins via receptors on the particle surface.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Subsequent removal of the toxin-bound particles is achieved using a magnetic filter unit allowing purified blood to return to the body.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4015" y="228600"/>
            <a:ext cx="751596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drugs of magnetic particle inject into patient body</a:t>
            </a:r>
            <a:r>
              <a: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447800"/>
            <a:ext cx="3429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3200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magnetic nanospheres can be tailored with various receptors (conjugated to the surface of the particles) as applicable, to treat chemical, biological, or radiological agents.</a:t>
            </a:r>
            <a:endParaRPr lang="en-US" sz="2800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762000"/>
            <a:ext cx="34290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445202" y="59323"/>
            <a:ext cx="2535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762000"/>
            <a:ext cx="804098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en-US" sz="40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of functionalized nanoparticles: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259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use of functionalized nanoparticles offers many potential, biomedical applications due to the versatility of applied receptors or encapsulation of drugs for targeted delivery. </a:t>
            </a:r>
          </a:p>
        </p:txBody>
      </p:sp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5650" y="1752600"/>
            <a:ext cx="539115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1828800"/>
            <a:ext cx="69342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Must be of the proper size (100–2000 nm)</a:t>
            </a:r>
            <a:endParaRPr kumimoji="0" lang="en-US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 hidden to the immune system (PEG has been shown to be effective for vascular survival), </a:t>
            </a:r>
            <a:endParaRPr kumimoji="0" lang="en-US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ossess magnetic components and receptors (allowing targeted delivery of drugs or recovery of toxins). </a:t>
            </a:r>
            <a:endParaRPr kumimoji="0" lang="en-US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5867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en-US" sz="5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The particles used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229600" cy="3467100"/>
          </a:xfrm>
          <a:prstGeom prst="rect">
            <a:avLst/>
          </a:prstGeom>
        </p:spPr>
      </p:pic>
      <p:pic>
        <p:nvPicPr>
          <p:cNvPr id="4" name="Picture 3" descr="download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4114800"/>
            <a:ext cx="44958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0826" y="685800"/>
            <a:ext cx="64623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cap="none" spc="0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# 19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8458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kumimoji="0" lang="en-US" sz="3600" b="1" i="0" u="none" strike="noStrike" cap="none" spc="0" normalizeH="0" baseline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Course: Nanotechnology &amp; Nanostructures 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622" y="3581400"/>
            <a:ext cx="88927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cap="none" spc="0" normalizeH="0" baseline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Instructor: Dr. Zohra Kayani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770" y="2133600"/>
            <a:ext cx="8564459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Removal of Blood-Borne Toxin in the Body </a:t>
            </a:r>
          </a:p>
          <a:p>
            <a:pPr algn="ctr"/>
            <a:r>
              <a:rPr lang="en-US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Magnetic Nanospheres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67818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List of Contents:</a:t>
            </a:r>
          </a:p>
          <a:p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75438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Nanospheres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Magnetic Nanospheres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Blood borne Toxic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Causes of BB toxic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Common Pathogen diseases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Transmission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How can I remove of Blood-Borne Toxin in the Body using Magnetic Nanospheres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use of functionalized nanoparticles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0"/>
            <a:ext cx="259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Nanospheres have small particle size; thus they are suitable to be administered orally, locally, and systemically.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/>
              <a:t>Nanospheres are prepared using polymers that are biodegradable and biocompatible. They are used as delivery system in order to enhance entrapment and release of the drug.</a:t>
            </a:r>
            <a:endParaRPr lang="en-US" sz="2400" i="1" dirty="0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438400"/>
            <a:ext cx="4114799" cy="342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381000"/>
            <a:ext cx="7086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Nanospheres: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505200" y="3810000"/>
            <a:ext cx="762000" cy="838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nospheres-and-nanocapsules-are-small-vesicles-used-to-transport-drugs-Nanospheres-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50" y="2057400"/>
            <a:ext cx="6972300" cy="3657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800" y="990601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Nanospheres and </a:t>
            </a:r>
            <a:r>
              <a:rPr lang="en-US" sz="2400" dirty="0" err="1"/>
              <a:t>nanocapsules</a:t>
            </a:r>
            <a:r>
              <a:rPr lang="en-US" sz="2400" dirty="0"/>
              <a:t> are small vesicles used to transport </a:t>
            </a:r>
            <a:r>
              <a:rPr lang="en-US" sz="2400" dirty="0" err="1"/>
              <a:t>drugs.diagram</a:t>
            </a:r>
            <a:r>
              <a:rPr lang="en-US" sz="2400" dirty="0"/>
              <a:t> of </a:t>
            </a:r>
            <a:r>
              <a:rPr lang="en-US" sz="2400" dirty="0" err="1"/>
              <a:t>nanosphere</a:t>
            </a:r>
            <a:r>
              <a:rPr lang="en-US" sz="2400" dirty="0"/>
              <a:t> is given below.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3926" y="228600"/>
            <a:ext cx="699614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Magnetic Nanospheres: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403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Magnetic nanoparticles</a:t>
            </a:r>
            <a:r>
              <a:rPr lang="en-US" sz="2400" dirty="0"/>
              <a:t> are a class of </a:t>
            </a:r>
            <a:r>
              <a:rPr lang="en-US" sz="2400" b="1" dirty="0"/>
              <a:t>nanoparticle</a:t>
            </a:r>
            <a:r>
              <a:rPr lang="en-US" sz="2400" dirty="0"/>
              <a:t> that can be manipulated using </a:t>
            </a:r>
            <a:r>
              <a:rPr lang="en-US" sz="2400" b="1" dirty="0"/>
              <a:t>magnetic</a:t>
            </a:r>
            <a:r>
              <a:rPr lang="en-US" sz="2400" dirty="0"/>
              <a:t> fields. Such particles commonly consist of two components, a </a:t>
            </a:r>
            <a:r>
              <a:rPr lang="en-US" sz="2400" b="1" dirty="0"/>
              <a:t>magnetic</a:t>
            </a:r>
            <a:r>
              <a:rPr lang="en-US" sz="2400" dirty="0"/>
              <a:t> material, often iron, nickel and cobalt, and a chemical component that has functionality.</a:t>
            </a:r>
          </a:p>
        </p:txBody>
      </p:sp>
      <p:pic>
        <p:nvPicPr>
          <p:cNvPr id="6" name="Picture 5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05001"/>
            <a:ext cx="3581400" cy="3810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62000"/>
            <a:ext cx="7315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Blood-borne toxins: 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904999"/>
            <a:ext cx="2667000" cy="38100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905000"/>
            <a:ext cx="350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Bloodborne</a:t>
            </a:r>
            <a:r>
              <a:rPr lang="en-US" sz="3200" dirty="0"/>
              <a:t> pathogens are microorganisms such as viruses or bacteria that are carried in </a:t>
            </a:r>
            <a:r>
              <a:rPr lang="en-US" sz="3200" b="1" dirty="0"/>
              <a:t>blood</a:t>
            </a:r>
            <a:r>
              <a:rPr lang="en-US" sz="3200" dirty="0"/>
              <a:t> and can cause disease in people.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934" y="381000"/>
            <a:ext cx="8628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Causes of blood-borne toxins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426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Ingestion of biohazards can occur with the intake of contaminated food.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Toxins penetrate through the skin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Taken up by the lungs via inhalation of particulates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512</Words>
  <Application>Microsoft Office PowerPoint</Application>
  <PresentationFormat>On-screen Show (4:3)</PresentationFormat>
  <Paragraphs>67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sidra</dc:creator>
  <cp:lastModifiedBy>Dr. Zohra Nazir Kayani</cp:lastModifiedBy>
  <cp:revision>14</cp:revision>
  <dcterms:created xsi:type="dcterms:W3CDTF">2020-05-04T23:24:02Z</dcterms:created>
  <dcterms:modified xsi:type="dcterms:W3CDTF">2020-05-07T10:40:32Z</dcterms:modified>
</cp:coreProperties>
</file>